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718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88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24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28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067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31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92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52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378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818FF-70E8-42F4-9615-06347A57A639}" type="datetimeFigureOut">
              <a:rPr kumimoji="1" lang="ja-JP" altLang="en-US" smtClean="0"/>
              <a:t>2019/11/21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69107-CEA7-49D8-9FE1-91EA0DE56B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46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234" y="864705"/>
            <a:ext cx="7683500" cy="597605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318"/>
            <a:ext cx="12192000" cy="85738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kumimoji="1" lang="en-US" altLang="ja-JP" dirty="0" smtClean="0">
                <a:latin typeface="Arial Black" panose="020B0A04020102020204" pitchFamily="34" charset="0"/>
              </a:rPr>
              <a:t>Temperature</a:t>
            </a:r>
            <a:endParaRPr kumimoji="1" lang="ja-JP" alt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946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Arial Black</vt:lpstr>
      <vt:lpstr>Office テーマ</vt:lpstr>
      <vt:lpstr>Temperature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HYSPRIT</dc:title>
  <dc:creator>Yonekawa</dc:creator>
  <cp:lastModifiedBy>YONEKAWA</cp:lastModifiedBy>
  <cp:revision>7</cp:revision>
  <dcterms:created xsi:type="dcterms:W3CDTF">2018-11-14T06:41:18Z</dcterms:created>
  <dcterms:modified xsi:type="dcterms:W3CDTF">2019-11-21T10:25:22Z</dcterms:modified>
</cp:coreProperties>
</file>